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31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8B1B-2A62-437E-AEE6-79CBFE9FD8A7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C229-5012-49EE-9C84-629A98968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6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3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2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0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2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2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5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8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C1A13-9D94-4107-970A-A313AE753CB8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3100" y="381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SMART Goal Template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6096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do you want to accomplish or change?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799" y="4714228"/>
            <a:ext cx="609956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does success look like? How do you know you’re “done”?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819400"/>
            <a:ext cx="6019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Steps will you take to accomplish this? By When?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897577" y="8006838"/>
            <a:ext cx="44357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Date completed: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Signature: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Supervisor Signature: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6749423"/>
            <a:ext cx="138545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u="sng" dirty="0" smtClean="0"/>
              <a:t>Key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Specific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Measurable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Achievable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Relevant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Time Sensitive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687" y="6858000"/>
            <a:ext cx="1766968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rot="5400000">
            <a:off x="5855499" y="1901200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Understand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 rot="5400000">
            <a:off x="5992033" y="37777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5400000">
            <a:off x="6017533" y="5620977"/>
            <a:ext cx="114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Verify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https://www.ohrd.wisc.edu/images/ohrd_logo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8" r="-5848"/>
          <a:stretch/>
        </p:blipFill>
        <p:spPr bwMode="auto">
          <a:xfrm>
            <a:off x="-48389" y="0"/>
            <a:ext cx="2359025" cy="74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686300" y="8779877"/>
            <a:ext cx="2171700" cy="346617"/>
          </a:xfrm>
        </p:spPr>
        <p:txBody>
          <a:bodyPr/>
          <a:lstStyle/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OHRD 5.1.15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689" y="7260725"/>
            <a:ext cx="2672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681" y="7555656"/>
            <a:ext cx="268219" cy="33563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0682" y="7891288"/>
            <a:ext cx="267212" cy="33855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0682" y="8268448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1689" y="8610600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382" y="990600"/>
            <a:ext cx="2697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382" y="1513820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389" y="2819400"/>
            <a:ext cx="2672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7059" y="5294937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389" y="3623846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882" y="3221623"/>
            <a:ext cx="267212" cy="33855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882" y="5714502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882" y="4140583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862" y="4865141"/>
            <a:ext cx="268219" cy="33563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9452" y="6653346"/>
            <a:ext cx="4491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Accomplished?  </a:t>
            </a:r>
            <a:r>
              <a:rPr lang="en-US" sz="1000" dirty="0" smtClean="0"/>
              <a:t>(for use during mid-point and summary conversations and for reference during informal conversations)</a:t>
            </a:r>
          </a:p>
          <a:p>
            <a:r>
              <a:rPr lang="en-US" dirty="0" smtClean="0"/>
              <a:t>_______________________________________________________________________________________________________________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28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AIMS - 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Linda R. Rowley</cp:lastModifiedBy>
  <cp:revision>12</cp:revision>
  <cp:lastPrinted>2015-04-30T14:32:12Z</cp:lastPrinted>
  <dcterms:created xsi:type="dcterms:W3CDTF">2015-04-29T18:57:19Z</dcterms:created>
  <dcterms:modified xsi:type="dcterms:W3CDTF">2015-08-11T15:21:13Z</dcterms:modified>
</cp:coreProperties>
</file>