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4" r:id="rId2"/>
  </p:sldIdLst>
  <p:sldSz cx="9144000" cy="6858000" type="screen4x3"/>
  <p:notesSz cx="7010400" cy="92964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6" autoAdjust="0"/>
    <p:restoredTop sz="91789" autoAdjust="0"/>
  </p:normalViewPr>
  <p:slideViewPr>
    <p:cSldViewPr snapToGrid="0" snapToObjects="1">
      <p:cViewPr varScale="1">
        <p:scale>
          <a:sx n="96" d="100"/>
          <a:sy n="96" d="100"/>
        </p:scale>
        <p:origin x="-15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688E7F5-5D04-A94A-930B-A3282F5665B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4F50F05-3F62-A947-9065-3E283D49F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07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612C-74B5-49D3-A69A-328896A6586F}" type="datetime1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36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8FE2-A93B-464D-869E-60CCB8119228}" type="datetime1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73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5452-6E72-4D8D-8AE4-705A78D5AB96}" type="datetime1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27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219D-1B92-4D35-BAE1-23217310141D}" type="datetime1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9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5E9A6-C9CD-4E38-82C6-581A51ECB7F4}" type="datetime1">
              <a:rPr lang="en-US" smtClean="0"/>
              <a:t>1/21/2015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9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0F1A-4590-4A87-BCF5-A7DD673F30E0}" type="datetime1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0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0319-0162-40DE-8D3C-6BC3D95D0C3A}" type="datetime1">
              <a:rPr lang="en-US" smtClean="0"/>
              <a:t>1/21/2015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0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994BC-7616-42D5-9016-E8275E303D88}" type="datetime1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9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2E3B9-7E9F-4F29-958A-4E669769692D}" type="datetime1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1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BC79-BF3C-41DD-873E-50D0E2964F57}" type="datetime1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23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77D55-B206-4868-B88C-4861D6519590}" type="datetime1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5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EA176-20B1-4C03-B226-876831CABCA8}" type="datetime1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B1F7B-682A-3442-9642-2A168A331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6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plicationANDreporting-offic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950"/>
            <a:ext cx="9120160" cy="61341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359" y="3665953"/>
            <a:ext cx="16637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646" y="5159237"/>
            <a:ext cx="16637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78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1.3337"/>
  <p:tag name="PPTVERSION" val="14"/>
  <p:tag name="TPOS" val="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776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NCBI/NLM/NIH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NIH Public Access Policy - Information for Librarians</dc:title>
  <dc:creator>Kathryn Funk</dc:creator>
  <cp:lastModifiedBy>Julie Schneider</cp:lastModifiedBy>
  <cp:revision>48</cp:revision>
  <cp:lastPrinted>2015-01-13T21:02:11Z</cp:lastPrinted>
  <dcterms:created xsi:type="dcterms:W3CDTF">2014-08-14T14:11:19Z</dcterms:created>
  <dcterms:modified xsi:type="dcterms:W3CDTF">2015-01-21T17:19:02Z</dcterms:modified>
</cp:coreProperties>
</file>